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A8EBD4A1-ED00-4D02-9814-F30D45782979}">
          <p14:sldIdLst>
            <p14:sldId id="25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118" d="100"/>
          <a:sy n="118" d="100"/>
        </p:scale>
        <p:origin x="-1482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17/12/2015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955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17/12/2015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7211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17/12/2015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8559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17/12/2015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7413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17/12/2015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5587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17/12/2015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77610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17/12/2015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8541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17/12/2015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5188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17/12/2015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2547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17/12/2015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0961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17/12/2015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4078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13E12-1044-47F4-98DC-2F9E779E2703}" type="datetimeFigureOut">
              <a:rPr lang="en-CA" smtClean="0"/>
              <a:t>17/12/2015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9984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1772816"/>
            <a:ext cx="849694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圣</a:t>
            </a:r>
            <a:r>
              <a:rPr lang="zh-CN" altLang="en-US" dirty="0">
                <a:solidFill>
                  <a:schemeClr val="bg1"/>
                </a:solidFill>
              </a:rPr>
              <a:t>诞之星在家家户户窗口发着光亮，广场上已竖起了挂满彩球的圣诞树，您是否感受到了圣诞节的欢乐气息了呢？当周遭加国友人纷纷准备返乡，与家人欢庆圣诞节之际，您心中是否浮起异乡人的寂寞，斜看夕阳的惆怅和不知何故奔他乡的感伤</a:t>
            </a:r>
            <a:r>
              <a:rPr lang="zh-CN" altLang="en-US" dirty="0" smtClean="0">
                <a:solidFill>
                  <a:schemeClr val="bg1"/>
                </a:solidFill>
              </a:rPr>
              <a:t>呢</a:t>
            </a:r>
            <a:endParaRPr lang="en-CA" altLang="zh-CN" dirty="0" smtClean="0">
              <a:solidFill>
                <a:schemeClr val="bg1"/>
              </a:solidFill>
            </a:endParaRPr>
          </a:p>
          <a:p>
            <a:endParaRPr lang="en-CA" altLang="zh-CN" dirty="0" smtClean="0">
              <a:solidFill>
                <a:schemeClr val="bg1"/>
              </a:solidFill>
            </a:endParaRPr>
          </a:p>
          <a:p>
            <a:r>
              <a:rPr lang="zh-CN" altLang="en-US" dirty="0">
                <a:solidFill>
                  <a:schemeClr val="bg1"/>
                </a:solidFill>
              </a:rPr>
              <a:t>恩福浸信</a:t>
            </a:r>
            <a:r>
              <a:rPr lang="zh-CN" altLang="en-US" dirty="0" smtClean="0">
                <a:solidFill>
                  <a:schemeClr val="bg1"/>
                </a:solidFill>
              </a:rPr>
              <a:t>会国语部将</a:t>
            </a:r>
            <a:r>
              <a:rPr lang="zh-CN" altLang="en-US" dirty="0">
                <a:solidFill>
                  <a:schemeClr val="bg1"/>
                </a:solidFill>
              </a:rPr>
              <a:t>于</a:t>
            </a:r>
            <a:r>
              <a:rPr lang="en-CA" b="1" i="1" dirty="0">
                <a:solidFill>
                  <a:schemeClr val="bg1"/>
                </a:solidFill>
              </a:rPr>
              <a:t>12</a:t>
            </a:r>
            <a:r>
              <a:rPr lang="zh-CN" altLang="en-US" b="1" i="1" dirty="0">
                <a:solidFill>
                  <a:schemeClr val="bg1"/>
                </a:solidFill>
              </a:rPr>
              <a:t>月</a:t>
            </a:r>
            <a:r>
              <a:rPr lang="en-CA" b="1" i="1" dirty="0">
                <a:solidFill>
                  <a:schemeClr val="bg1"/>
                </a:solidFill>
              </a:rPr>
              <a:t>25</a:t>
            </a:r>
            <a:r>
              <a:rPr lang="zh-CN" altLang="en-US" b="1" i="1" dirty="0">
                <a:solidFill>
                  <a:schemeClr val="bg1"/>
                </a:solidFill>
              </a:rPr>
              <a:t>日下</a:t>
            </a:r>
            <a:r>
              <a:rPr lang="zh-CN" altLang="en-US" b="1" i="1" dirty="0" smtClean="0">
                <a:solidFill>
                  <a:schemeClr val="bg1"/>
                </a:solidFill>
              </a:rPr>
              <a:t>午</a:t>
            </a:r>
            <a:r>
              <a:rPr lang="en-US" altLang="zh-CN" b="1" i="1" dirty="0" smtClean="0">
                <a:solidFill>
                  <a:schemeClr val="bg1"/>
                </a:solidFill>
              </a:rPr>
              <a:t>4:00</a:t>
            </a:r>
            <a:r>
              <a:rPr lang="zh-CN" altLang="en-US" dirty="0" smtClean="0">
                <a:solidFill>
                  <a:schemeClr val="bg1"/>
                </a:solidFill>
              </a:rPr>
              <a:t>举</a:t>
            </a:r>
            <a:r>
              <a:rPr lang="zh-CN" altLang="en-US" dirty="0">
                <a:solidFill>
                  <a:schemeClr val="bg1"/>
                </a:solidFill>
              </a:rPr>
              <a:t>办一年一度的圣诞节晚会，我们诚挚邀请您和您的家人、朋友一同参与。当天晚会准备了圣诞诗歌</a:t>
            </a:r>
            <a:r>
              <a:rPr lang="en-CA" dirty="0">
                <a:solidFill>
                  <a:schemeClr val="bg1"/>
                </a:solidFill>
              </a:rPr>
              <a:t>, </a:t>
            </a:r>
            <a:r>
              <a:rPr lang="zh-CN" altLang="en-US" dirty="0">
                <a:solidFill>
                  <a:schemeClr val="bg1"/>
                </a:solidFill>
              </a:rPr>
              <a:t>见证</a:t>
            </a:r>
            <a:r>
              <a:rPr lang="en-CA" dirty="0">
                <a:solidFill>
                  <a:schemeClr val="bg1"/>
                </a:solidFill>
              </a:rPr>
              <a:t>, </a:t>
            </a:r>
            <a:r>
              <a:rPr lang="zh-CN" altLang="en-US" dirty="0">
                <a:solidFill>
                  <a:schemeClr val="bg1"/>
                </a:solidFill>
              </a:rPr>
              <a:t>短讲</a:t>
            </a:r>
            <a:r>
              <a:rPr lang="en-CA" dirty="0">
                <a:solidFill>
                  <a:schemeClr val="bg1"/>
                </a:solidFill>
              </a:rPr>
              <a:t>, </a:t>
            </a:r>
            <a:r>
              <a:rPr lang="zh-CN" altLang="en-US" dirty="0">
                <a:solidFill>
                  <a:schemeClr val="bg1"/>
                </a:solidFill>
              </a:rPr>
              <a:t>游戏</a:t>
            </a:r>
            <a:r>
              <a:rPr lang="en-CA" dirty="0">
                <a:solidFill>
                  <a:schemeClr val="bg1"/>
                </a:solidFill>
              </a:rPr>
              <a:t>, </a:t>
            </a:r>
            <a:r>
              <a:rPr lang="zh-CN" altLang="en-US" dirty="0">
                <a:solidFill>
                  <a:schemeClr val="bg1"/>
                </a:solidFill>
              </a:rPr>
              <a:t>还有丰盛的晚餐</a:t>
            </a:r>
            <a:r>
              <a:rPr lang="en-CA" dirty="0">
                <a:solidFill>
                  <a:schemeClr val="bg1"/>
                </a:solidFill>
              </a:rPr>
              <a:t>. </a:t>
            </a:r>
            <a:r>
              <a:rPr lang="zh-CN" altLang="en-US" dirty="0">
                <a:solidFill>
                  <a:schemeClr val="bg1"/>
                </a:solidFill>
              </a:rPr>
              <a:t>朋友们千万不要错过！让我们一同欢聚享受这温馨愉快时光的同时也让我们一起探讨</a:t>
            </a:r>
            <a:r>
              <a:rPr lang="en-CA" dirty="0">
                <a:solidFill>
                  <a:schemeClr val="bg1"/>
                </a:solidFill>
              </a:rPr>
              <a:t>“</a:t>
            </a:r>
            <a:r>
              <a:rPr lang="zh-CN" altLang="en-US" dirty="0">
                <a:solidFill>
                  <a:schemeClr val="bg1"/>
                </a:solidFill>
              </a:rPr>
              <a:t>天地两茫茫，世人向何方，迷中不知路，人生有真相</a:t>
            </a:r>
            <a:r>
              <a:rPr lang="en-CA" dirty="0">
                <a:solidFill>
                  <a:schemeClr val="bg1"/>
                </a:solidFill>
              </a:rPr>
              <a:t>”</a:t>
            </a:r>
            <a:r>
              <a:rPr lang="zh-CN" altLang="en-US" dirty="0" smtClean="0">
                <a:solidFill>
                  <a:schemeClr val="bg1"/>
                </a:solidFill>
              </a:rPr>
              <a:t>。</a:t>
            </a:r>
            <a:endParaRPr lang="en-CA" altLang="zh-CN" dirty="0" smtClean="0">
              <a:solidFill>
                <a:schemeClr val="bg1"/>
              </a:solidFill>
            </a:endParaRPr>
          </a:p>
          <a:p>
            <a:endParaRPr lang="en-CA" dirty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恩福浸信会地址</a:t>
            </a:r>
            <a:r>
              <a:rPr lang="en-US" altLang="zh-CN" dirty="0" smtClean="0">
                <a:solidFill>
                  <a:schemeClr val="bg1"/>
                </a:solidFill>
              </a:rPr>
              <a:t>:  1204 Ellwood Road SW, Edmonton</a:t>
            </a:r>
          </a:p>
          <a:p>
            <a:r>
              <a:rPr lang="zh-CN" altLang="en-US" dirty="0" smtClean="0">
                <a:solidFill>
                  <a:schemeClr val="bg1"/>
                </a:solidFill>
              </a:rPr>
              <a:t>                      电话</a:t>
            </a:r>
            <a:r>
              <a:rPr lang="en-US" altLang="zh-CN" dirty="0" smtClean="0">
                <a:solidFill>
                  <a:schemeClr val="bg1"/>
                </a:solidFill>
              </a:rPr>
              <a:t>:   780-437-8552</a:t>
            </a:r>
            <a:endParaRPr lang="en-C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0298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269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Lillian</dc:creator>
  <cp:lastModifiedBy>Blake</cp:lastModifiedBy>
  <cp:revision>6</cp:revision>
  <dcterms:created xsi:type="dcterms:W3CDTF">2014-12-10T04:12:31Z</dcterms:created>
  <dcterms:modified xsi:type="dcterms:W3CDTF">2015-12-17T20:54:18Z</dcterms:modified>
</cp:coreProperties>
</file>